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14" r:id="rId5"/>
    <p:sldId id="320" r:id="rId6"/>
    <p:sldId id="333" r:id="rId7"/>
    <p:sldId id="328" r:id="rId8"/>
    <p:sldId id="327" r:id="rId9"/>
    <p:sldId id="331" r:id="rId10"/>
    <p:sldId id="316" r:id="rId11"/>
    <p:sldId id="317" r:id="rId12"/>
    <p:sldId id="329" r:id="rId13"/>
    <p:sldId id="330" r:id="rId14"/>
    <p:sldId id="332" r:id="rId15"/>
    <p:sldId id="334" r:id="rId16"/>
    <p:sldId id="309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72" y="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C7F52948-4D90-4E66-8863-299E2D891C34}" type="datetime1">
              <a:rPr lang="pt-BR" smtClean="0"/>
              <a:t>27/06/2025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BF9A36D-7FAC-478F-9944-F324014F6FD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084E3F4E-D410-4272-8B8A-C8F6221579FE}" type="datetime1">
              <a:rPr lang="pt-BR" smtClean="0"/>
              <a:pPr/>
              <a:t>27/06/2025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4B9A9E5-4F7F-4A7D-9DE1-89923232926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5A60-0D77-FD25-F609-90EC1CEA7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F12AAAD-44BB-D5B4-E8A7-E2D551305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635DD25A-2976-2B8F-9023-5F6C9039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BB68B04-D0E6-786A-FA72-4996D4170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585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C2B0-ECFB-E1A5-7F8F-9A1026D9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DFE90B9-24DE-2DE1-421A-90F80A37F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D2CCC9A-A7C1-F9E6-E8F0-3912D43A6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A2F2907-98F3-6D0A-2E63-3270333D0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88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62DB-1BAA-94BD-30EF-4B4E91D3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CCE6420-90D8-CE2C-8F91-5D7B771F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AF66A38-5898-AA07-C476-85EC5F9BD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DCD33B6-2927-033F-C158-41CCE8EDE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807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640A-6F86-5A82-34CA-9E4D3D26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A7A1771-4505-23AD-1FAD-812AF9CF0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AFE8552-1545-0DF9-95D9-1891B0F5B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A2D78F-2F34-3A45-A370-C567FB48F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12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A6DD-FDD4-6793-6731-31641B9E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3581793-E1E0-90ED-235A-1D014490E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97F104E-A792-F47B-B5C9-1FF2DDAAD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B5BC1C2-A9A2-DF00-88F8-62D3BC18E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24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8466-2227-6800-E8EA-AAD95CFE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8F2C057-C3D3-B6AE-AE12-DF0346751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279AAC85-C65B-E919-A05B-F1FFC12BA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13763D0-552E-3452-3433-AF0C69F01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704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072EE-80DA-72D3-CD29-2B44EE45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8232455-52AB-0BB6-F8E4-191311DD4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C90504A1-11CD-4644-D327-0E8D2EDB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842D02C-B25A-3C30-4D43-8C2C6EE0B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4B9A9E5-4F7F-4A7D-9DE1-89923232926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173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pt-B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Título e Tabel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áfico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 b="0"/>
            </a:lvl1pPr>
            <a:lvl2pPr>
              <a:spcBef>
                <a:spcPts val="0"/>
              </a:spcBef>
              <a:spcAft>
                <a:spcPts val="1200"/>
              </a:spcAft>
              <a:defRPr lang="pt-BR" sz="1800" b="0"/>
            </a:lvl2pPr>
            <a:lvl3pPr>
              <a:spcBef>
                <a:spcPts val="0"/>
              </a:spcBef>
              <a:spcAft>
                <a:spcPts val="1200"/>
              </a:spcAft>
              <a:defRPr lang="pt-BR" sz="1600" b="0"/>
            </a:lvl3pPr>
            <a:lvl4pPr>
              <a:spcBef>
                <a:spcPts val="0"/>
              </a:spcBef>
              <a:spcAft>
                <a:spcPts val="1200"/>
              </a:spcAft>
              <a:defRPr lang="pt-BR" sz="1400" b="0"/>
            </a:lvl4pPr>
            <a:lvl5pPr>
              <a:spcBef>
                <a:spcPts val="0"/>
              </a:spcBef>
              <a:spcAft>
                <a:spcPts val="1200"/>
              </a:spcAft>
              <a:defRPr lang="pt-BR" sz="1400" b="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3" name="Espaço Reservado da Mesa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pt-BR" sz="2000"/>
            </a:lvl1pPr>
          </a:lstStyle>
          <a:p>
            <a:pPr rtl="0"/>
            <a:r>
              <a:rPr lang="pt-BR"/>
              <a:t>Clique no ícone para inserir a tabela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pt-BR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pt-BR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pt-BR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pt-BR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pt-BR" sz="1600" b="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pt-BR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pt-BR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pt-BR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pt-BR" sz="1400" b="1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abela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pt-BR" sz="2400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pt-B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pt-BR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pt-BR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pt-BR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pt-BR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pt-BR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pic>
        <p:nvPicPr>
          <p:cNvPr id="2" name="Elemento Gráfico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Elemento gráfico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pt-BR" sz="2000"/>
            </a:lvl1pPr>
            <a:lvl2pPr>
              <a:lnSpc>
                <a:spcPct val="120000"/>
              </a:lnSpc>
              <a:defRPr lang="pt-BR" sz="1800"/>
            </a:lvl2pPr>
            <a:lvl3pPr>
              <a:lnSpc>
                <a:spcPct val="120000"/>
              </a:lnSpc>
              <a:defRPr lang="pt-BR" sz="1600"/>
            </a:lvl3pPr>
            <a:lvl4pPr>
              <a:lnSpc>
                <a:spcPct val="120000"/>
              </a:lnSpc>
              <a:defRPr lang="pt-BR" sz="1400"/>
            </a:lvl4pPr>
            <a:lvl5pPr>
              <a:lnSpc>
                <a:spcPct val="120000"/>
              </a:lnSpc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pt-B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inserir a imagem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pt-BR" sz="48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t-BR" sz="2000"/>
            </a:lvl1pPr>
            <a:lvl2pPr marL="457200" indent="0">
              <a:buNone/>
              <a:defRPr lang="pt-BR" sz="1800"/>
            </a:lvl2pPr>
            <a:lvl3pPr marL="914400" indent="0">
              <a:buNone/>
              <a:defRPr lang="pt-BR" sz="1600"/>
            </a:lvl3pPr>
            <a:lvl4pPr marL="1371600" indent="0">
              <a:buNone/>
              <a:defRPr lang="pt-BR" sz="1400"/>
            </a:lvl4pPr>
            <a:lvl5pPr marL="1828800" indent="0"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/>
            </a:lvl1pPr>
            <a:lvl2pPr>
              <a:spcBef>
                <a:spcPts val="0"/>
              </a:spcBef>
              <a:spcAft>
                <a:spcPts val="1200"/>
              </a:spcAft>
              <a:defRPr lang="pt-BR" sz="1800"/>
            </a:lvl2pPr>
            <a:lvl3pPr>
              <a:spcBef>
                <a:spcPts val="0"/>
              </a:spcBef>
              <a:spcAft>
                <a:spcPts val="1200"/>
              </a:spcAft>
              <a:defRPr lang="pt-BR" sz="1600"/>
            </a:lvl3pPr>
            <a:lvl4pPr>
              <a:spcBef>
                <a:spcPts val="0"/>
              </a:spcBef>
              <a:spcAft>
                <a:spcPts val="1200"/>
              </a:spcAft>
              <a:defRPr lang="pt-BR" sz="1400"/>
            </a:lvl4pPr>
            <a:lvl5pPr>
              <a:spcBef>
                <a:spcPts val="0"/>
              </a:spcBef>
              <a:spcAft>
                <a:spcPts val="1200"/>
              </a:spcAft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à esquerd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pt-B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Conteúdo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pt-BR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/>
            </a:lvl1pPr>
            <a:lvl2pPr>
              <a:spcBef>
                <a:spcPts val="0"/>
              </a:spcBef>
              <a:spcAft>
                <a:spcPts val="1200"/>
              </a:spcAft>
              <a:defRPr lang="pt-BR" sz="1800"/>
            </a:lvl2pPr>
            <a:lvl3pPr>
              <a:spcBef>
                <a:spcPts val="0"/>
              </a:spcBef>
              <a:spcAft>
                <a:spcPts val="1200"/>
              </a:spcAft>
              <a:defRPr lang="pt-BR" sz="1600"/>
            </a:lvl3pPr>
            <a:lvl4pPr>
              <a:spcBef>
                <a:spcPts val="0"/>
              </a:spcBef>
              <a:spcAft>
                <a:spcPts val="1200"/>
              </a:spcAft>
              <a:defRPr lang="pt-BR" sz="1400"/>
            </a:lvl4pPr>
            <a:lvl5pPr>
              <a:spcBef>
                <a:spcPts val="0"/>
              </a:spcBef>
              <a:spcAft>
                <a:spcPts val="1200"/>
              </a:spcAft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/>
            </a:lvl1pPr>
            <a:lvl2pPr>
              <a:spcBef>
                <a:spcPts val="0"/>
              </a:spcBef>
              <a:spcAft>
                <a:spcPts val="1200"/>
              </a:spcAft>
              <a:defRPr lang="pt-BR" sz="1800"/>
            </a:lvl2pPr>
            <a:lvl3pPr>
              <a:spcBef>
                <a:spcPts val="0"/>
              </a:spcBef>
              <a:spcAft>
                <a:spcPts val="1200"/>
              </a:spcAft>
              <a:defRPr lang="pt-BR" sz="1600"/>
            </a:lvl3pPr>
            <a:lvl4pPr>
              <a:spcBef>
                <a:spcPts val="0"/>
              </a:spcBef>
              <a:spcAft>
                <a:spcPts val="1200"/>
              </a:spcAft>
              <a:defRPr lang="pt-BR" sz="1400"/>
            </a:lvl4pPr>
            <a:lvl5pPr>
              <a:spcBef>
                <a:spcPts val="0"/>
              </a:spcBef>
              <a:spcAft>
                <a:spcPts val="1200"/>
              </a:spcAft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 b="1"/>
            </a:lvl1pPr>
            <a:lvl2pPr>
              <a:spcBef>
                <a:spcPts val="0"/>
              </a:spcBef>
              <a:spcAft>
                <a:spcPts val="1200"/>
              </a:spcAft>
              <a:defRPr lang="pt-BR" sz="1800" b="1"/>
            </a:lvl2pPr>
            <a:lvl3pPr>
              <a:spcBef>
                <a:spcPts val="0"/>
              </a:spcBef>
              <a:spcAft>
                <a:spcPts val="1200"/>
              </a:spcAft>
              <a:defRPr lang="pt-BR" sz="1600" b="1"/>
            </a:lvl3pPr>
            <a:lvl4pPr>
              <a:spcBef>
                <a:spcPts val="0"/>
              </a:spcBef>
              <a:spcAft>
                <a:spcPts val="1200"/>
              </a:spcAft>
              <a:defRPr lang="pt-BR" sz="1400" b="1"/>
            </a:lvl4pPr>
            <a:lvl5pPr>
              <a:spcBef>
                <a:spcPts val="0"/>
              </a:spcBef>
              <a:spcAft>
                <a:spcPts val="1200"/>
              </a:spcAft>
              <a:defRPr lang="pt-BR" sz="1400" b="1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/>
            </a:lvl1pPr>
            <a:lvl2pPr>
              <a:spcBef>
                <a:spcPts val="0"/>
              </a:spcBef>
              <a:spcAft>
                <a:spcPts val="1200"/>
              </a:spcAft>
              <a:defRPr lang="pt-BR" sz="1800"/>
            </a:lvl2pPr>
            <a:lvl3pPr>
              <a:spcBef>
                <a:spcPts val="0"/>
              </a:spcBef>
              <a:spcAft>
                <a:spcPts val="1200"/>
              </a:spcAft>
              <a:defRPr lang="pt-BR" sz="1600"/>
            </a:lvl3pPr>
            <a:lvl4pPr>
              <a:spcBef>
                <a:spcPts val="0"/>
              </a:spcBef>
              <a:spcAft>
                <a:spcPts val="1200"/>
              </a:spcAft>
              <a:defRPr lang="pt-BR" sz="1400"/>
            </a:lvl4pPr>
            <a:lvl5pPr>
              <a:spcBef>
                <a:spcPts val="0"/>
              </a:spcBef>
              <a:spcAft>
                <a:spcPts val="1200"/>
              </a:spcAft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Imagem à direi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Conteúdo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pt-BR" sz="2000" b="0"/>
            </a:lvl1pPr>
            <a:lvl2pPr>
              <a:spcBef>
                <a:spcPts val="0"/>
              </a:spcBef>
              <a:spcAft>
                <a:spcPts val="1200"/>
              </a:spcAft>
              <a:defRPr lang="pt-BR" sz="1800" b="0"/>
            </a:lvl2pPr>
            <a:lvl3pPr>
              <a:spcBef>
                <a:spcPts val="0"/>
              </a:spcBef>
              <a:spcAft>
                <a:spcPts val="1200"/>
              </a:spcAft>
              <a:defRPr lang="pt-BR" sz="1600" b="0"/>
            </a:lvl3pPr>
            <a:lvl4pPr>
              <a:spcBef>
                <a:spcPts val="0"/>
              </a:spcBef>
              <a:spcAft>
                <a:spcPts val="1200"/>
              </a:spcAft>
              <a:defRPr lang="pt-BR" sz="1400" b="0"/>
            </a:lvl4pPr>
            <a:lvl5pPr>
              <a:spcBef>
                <a:spcPts val="0"/>
              </a:spcBef>
              <a:spcAft>
                <a:spcPts val="1200"/>
              </a:spcAft>
              <a:defRPr lang="pt-BR" sz="1400" b="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918536"/>
            <a:ext cx="5674360" cy="320040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 Banco de dados no tênis de mesa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540F-0D3B-2F62-92E2-9D679ACF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0DD7F-8BDF-7139-EFCA-01B5000C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434" y="850707"/>
            <a:ext cx="6237132" cy="784606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algn="ctr" rtl="0"/>
            <a:r>
              <a:rPr lang="pt-BR" dirty="0"/>
              <a:t>Sistema funcionando durante uma partida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4E4E7F1-F959-E7B0-CF39-A9B9D8D5E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7" name="Imagem 6" descr="Uma imagem contendo pessoa, no interior, segurando, mulher&#10;&#10;O conteúdo gerado por IA pode estar incorreto.">
            <a:extLst>
              <a:ext uri="{FF2B5EF4-FFF2-40B4-BE49-F238E27FC236}">
                <a16:creationId xmlns:a16="http://schemas.microsoft.com/office/drawing/2014/main" id="{8456F5DF-137A-116C-72AC-65DB7530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6" y="2058821"/>
            <a:ext cx="5757863" cy="3371623"/>
          </a:xfrm>
          <a:prstGeom prst="rect">
            <a:avLst/>
          </a:prstGeom>
        </p:spPr>
      </p:pic>
      <p:pic>
        <p:nvPicPr>
          <p:cNvPr id="9" name="Imagem 8" descr="Uma imagem contendo no interior, homem, em pé, edifício&#10;&#10;O conteúdo gerado por IA pode estar incorreto.">
            <a:extLst>
              <a:ext uri="{FF2B5EF4-FFF2-40B4-BE49-F238E27FC236}">
                <a16:creationId xmlns:a16="http://schemas.microsoft.com/office/drawing/2014/main" id="{0B1DEDC8-E35F-C1BC-0342-82639B515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033" y="2058820"/>
            <a:ext cx="5757861" cy="33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9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93479-04AF-6CF8-C103-CA78376DE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76D0D-3315-1AD9-A105-3C9E988A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434" y="850707"/>
            <a:ext cx="6237132" cy="784606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algn="ctr" rtl="0"/>
            <a:r>
              <a:rPr lang="pt-BR" dirty="0"/>
              <a:t>Sistema funcionando durante uma partida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B7EC486-54F0-55F4-9CDE-146521962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8" name="Imagem 7" descr="Uma imagem contendo no interior, mesa, homem, em pé&#10;&#10;O conteúdo gerado por IA pode estar incorreto.">
            <a:extLst>
              <a:ext uri="{FF2B5EF4-FFF2-40B4-BE49-F238E27FC236}">
                <a16:creationId xmlns:a16="http://schemas.microsoft.com/office/drawing/2014/main" id="{704A2436-AD2E-446D-A69D-F8518D87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5" y="2058819"/>
            <a:ext cx="5814623" cy="3371623"/>
          </a:xfrm>
          <a:prstGeom prst="rect">
            <a:avLst/>
          </a:prstGeom>
        </p:spPr>
      </p:pic>
      <p:pic>
        <p:nvPicPr>
          <p:cNvPr id="13" name="Imagem 12" descr="Uma imagem contendo no interior, homem, mesa, em pé&#10;&#10;O conteúdo gerado por IA pode estar incorreto.">
            <a:extLst>
              <a:ext uri="{FF2B5EF4-FFF2-40B4-BE49-F238E27FC236}">
                <a16:creationId xmlns:a16="http://schemas.microsoft.com/office/drawing/2014/main" id="{0C6D135A-9BEE-3709-C1D8-CF49BD6E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8818"/>
            <a:ext cx="5789978" cy="33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84CAB-B181-7D82-8C10-55A1273D4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EA599-0D17-9F51-A769-C40176D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09" y="3036697"/>
            <a:ext cx="6237132" cy="784606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ctr" rtl="0"/>
            <a:r>
              <a:rPr lang="pt-BR" dirty="0"/>
              <a:t>Conclusão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4A5C66E-5876-AE3F-5185-8544DF37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683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7298"/>
            <a:ext cx="5057104" cy="362498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20" y="937324"/>
            <a:ext cx="7266403" cy="1167893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ctr" rtl="0"/>
            <a:r>
              <a:rPr lang="pt-BR" sz="3600" dirty="0"/>
              <a:t>Objetivo do projeto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1EFA33-3E0C-4A77-AE3B-BE3F3D7B3683}"/>
              </a:ext>
            </a:extLst>
          </p:cNvPr>
          <p:cNvSpPr txBox="1"/>
          <p:nvPr/>
        </p:nvSpPr>
        <p:spPr>
          <a:xfrm>
            <a:off x="251524" y="2105217"/>
            <a:ext cx="7530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 aplicativo foi desenvolvido para facilitar o controle de pontuação nas partidas de Tênis de Mesa. O objetivo inicial é eliminar o uso de placares físicos e automatizar o processo de classificação para as próximas etapas de um torneio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BB051B34-C8F8-E7F9-3D84-A6BD806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17" y="2135636"/>
            <a:ext cx="3882159" cy="25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D77D1-5E25-28AC-6838-C28ECEBA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630619"/>
            <a:ext cx="5181600" cy="737477"/>
          </a:xfrm>
        </p:spPr>
        <p:txBody>
          <a:bodyPr/>
          <a:lstStyle/>
          <a:p>
            <a:r>
              <a:rPr lang="pt-BR" dirty="0"/>
              <a:t>🐘 PostgreSQL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2C13EF-2978-B5EB-B6CC-AE7A4028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1B8FA8-44DA-4A7F-7A04-5E89E09C59D3}"/>
              </a:ext>
            </a:extLst>
          </p:cNvPr>
          <p:cNvSpPr txBox="1"/>
          <p:nvPr/>
        </p:nvSpPr>
        <p:spPr>
          <a:xfrm>
            <a:off x="1229932" y="1715079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Gerenciador de banco de dados relacional (SGBD)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9AABC5-35DE-844D-4CD0-B91B4A164E72}"/>
              </a:ext>
            </a:extLst>
          </p:cNvPr>
          <p:cNvSpPr txBox="1"/>
          <p:nvPr/>
        </p:nvSpPr>
        <p:spPr>
          <a:xfrm>
            <a:off x="1150883" y="3136612"/>
            <a:ext cx="3685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🖥️ </a:t>
            </a:r>
            <a:r>
              <a:rPr lang="pt-BR" sz="3200" dirty="0" err="1"/>
              <a:t>DBeaver</a:t>
            </a:r>
            <a:endParaRPr lang="pt-BR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413EFD-0E8C-3BFE-7DFB-97A9F3F4ACDE}"/>
              </a:ext>
            </a:extLst>
          </p:cNvPr>
          <p:cNvSpPr txBox="1"/>
          <p:nvPr/>
        </p:nvSpPr>
        <p:spPr>
          <a:xfrm>
            <a:off x="1150883" y="4106657"/>
            <a:ext cx="6093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dirty="0"/>
              <a:t>Ferramenta gráfica </a:t>
            </a:r>
          </a:p>
          <a:p>
            <a:pPr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Executar comandos SQL.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Visualizar e editar dados em tabelas.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Criar/exportar ER </a:t>
            </a:r>
            <a:r>
              <a:rPr lang="pt-BR" dirty="0" err="1"/>
              <a:t>diagrams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Gerenciar conexões facilmente.</a:t>
            </a:r>
          </a:p>
        </p:txBody>
      </p:sp>
    </p:spTree>
    <p:extLst>
      <p:ext uri="{BB962C8B-B14F-4D97-AF65-F5344CB8AC3E}">
        <p14:creationId xmlns:p14="http://schemas.microsoft.com/office/powerpoint/2010/main" val="364911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F848-12B0-92C2-1A31-EA1B4FA1E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5981F-6FBB-36EC-A2B0-8F4B43B4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84" y="-499269"/>
            <a:ext cx="10363201" cy="1629601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Modelo conceitual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9A8A796-D04A-05BC-6418-DB311205D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9" name="Imagem 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35AF6FB-AF68-3C80-167D-891E3B51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96" y="821570"/>
            <a:ext cx="8138416" cy="47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2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8D0B1-548E-3BE7-73D3-B5B69CF19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1B11-7A56-F297-4AAF-81E72B20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77" y="-499269"/>
            <a:ext cx="10363201" cy="1629601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Modelo lógico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5FB35D5-1683-C5CA-A4D9-80C7C8E78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98263DB-D943-D88B-583D-870ED026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88" y="702362"/>
            <a:ext cx="6565823" cy="59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0E186-2BF8-0E8B-9B84-B95307E1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7B835-D7AD-3E85-FBE0-19DA17DF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365" y="315532"/>
            <a:ext cx="10363201" cy="1629601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Modelo Físico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6A17B24-2CA4-5FAC-8185-CCCCEA97F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1935BA-43AE-8330-1C0C-380C8E88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40" y="1481329"/>
            <a:ext cx="8095796" cy="46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1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Onde o nosso projeto foi aplicado?</a:t>
            </a:r>
          </a:p>
        </p:txBody>
      </p:sp>
      <p:pic>
        <p:nvPicPr>
          <p:cNvPr id="6" name="Espaço Reservado para Imagem 5" descr="Mesa com raquete de tênis&#10;&#10;O conteúdo gerado por IA pode estar incorreto.">
            <a:extLst>
              <a:ext uri="{FF2B5EF4-FFF2-40B4-BE49-F238E27FC236}">
                <a16:creationId xmlns:a16="http://schemas.microsoft.com/office/drawing/2014/main" id="{56C80944-D037-57B1-5B95-42DEF488DE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058" r="190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Grupo </a:t>
            </a:r>
            <a:r>
              <a:rPr lang="pt-BR" dirty="0" err="1"/>
              <a:t>kenzen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Uma instituição que abrange todas as idades e incentiva a pratica do esporte no brasil com campeonatos internos e externos para a comunidade e aulas semanais no clube</a:t>
            </a:r>
          </a:p>
        </p:txBody>
      </p:sp>
      <p:pic>
        <p:nvPicPr>
          <p:cNvPr id="12" name="Espaço Reservado para Imagem 11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25322FE-C5DD-7B07-682E-05ACEA5A14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5556" r="5556"/>
          <a:stretch>
            <a:fillRect/>
          </a:stretch>
        </p:blipFill>
        <p:spPr>
          <a:xfrm>
            <a:off x="-1" y="-10160"/>
            <a:ext cx="6126163" cy="685800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A4BBA-0FE7-7BC6-DB45-665440A5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9C3FF-E395-3A65-D142-84E52346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1" y="315532"/>
            <a:ext cx="10363201" cy="1629601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Imagens do Clube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6C92D33-A324-C964-27A0-3643DB5A6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4" name="Imagem 3" descr="Pessoas sentadas em cadeiras&#10;&#10;O conteúdo gerado por IA pode estar incorreto.">
            <a:extLst>
              <a:ext uri="{FF2B5EF4-FFF2-40B4-BE49-F238E27FC236}">
                <a16:creationId xmlns:a16="http://schemas.microsoft.com/office/drawing/2014/main" id="{8064E7C8-7D24-3791-6363-244E503F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1" y="1842655"/>
            <a:ext cx="6132964" cy="3448114"/>
          </a:xfrm>
          <a:prstGeom prst="rect">
            <a:avLst/>
          </a:prstGeom>
        </p:spPr>
      </p:pic>
      <p:pic>
        <p:nvPicPr>
          <p:cNvPr id="7" name="Imagem 6" descr="Pessoas em estação de trem&#10;&#10;O conteúdo gerado por IA pode estar incorreto.">
            <a:extLst>
              <a:ext uri="{FF2B5EF4-FFF2-40B4-BE49-F238E27FC236}">
                <a16:creationId xmlns:a16="http://schemas.microsoft.com/office/drawing/2014/main" id="{26F17E97-E704-9AEC-3BD6-930A72A2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779" y="1842654"/>
            <a:ext cx="5644840" cy="34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8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ersonalizado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245_TF22318419_Win32" id="{7D7699CB-82A5-408D-B906-79A03C112F61}" vid="{F4A829DA-EC99-46CA-8115-8FD6C37EE6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299dab5-376f-4724-86be-38d47186d8a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1F6F798A9D344BBE2625FDF8F94A07" ma:contentTypeVersion="11" ma:contentTypeDescription="Crie um novo documento." ma:contentTypeScope="" ma:versionID="393dd6bcd61ad0efe04745dc536b7b07">
  <xsd:schema xmlns:xsd="http://www.w3.org/2001/XMLSchema" xmlns:xs="http://www.w3.org/2001/XMLSchema" xmlns:p="http://schemas.microsoft.com/office/2006/metadata/properties" xmlns:ns3="8299dab5-376f-4724-86be-38d47186d8af" targetNamespace="http://schemas.microsoft.com/office/2006/metadata/properties" ma:root="true" ma:fieldsID="e1fb8dcd5cc7eec96882947d7b8ff802" ns3:_="">
    <xsd:import namespace="8299dab5-376f-4724-86be-38d47186d8a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9dab5-376f-4724-86be-38d47186d8a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8299dab5-376f-4724-86be-38d47186d8af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C10916-CD46-4DEA-BC7A-DC21E7C846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99dab5-376f-4724-86be-38d47186d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minimalista</Template>
  <TotalTime>92</TotalTime>
  <Words>169</Words>
  <Application>Microsoft Office PowerPoint</Application>
  <PresentationFormat>Widescreen</PresentationFormat>
  <Paragraphs>44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ADLaM Display</vt:lpstr>
      <vt:lpstr>Arial</vt:lpstr>
      <vt:lpstr>Calibri</vt:lpstr>
      <vt:lpstr>Tenorite</vt:lpstr>
      <vt:lpstr>Personalizado</vt:lpstr>
      <vt:lpstr> Banco de dados no tênis de mesa</vt:lpstr>
      <vt:lpstr>Objetivo do projeto</vt:lpstr>
      <vt:lpstr>🐘 PostgreSQL</vt:lpstr>
      <vt:lpstr>Modelo conceitual</vt:lpstr>
      <vt:lpstr>Modelo lógico</vt:lpstr>
      <vt:lpstr>Modelo Físico</vt:lpstr>
      <vt:lpstr>Onde o nosso projeto foi aplicado?</vt:lpstr>
      <vt:lpstr>Grupo kenzen</vt:lpstr>
      <vt:lpstr>Imagens do Clube</vt:lpstr>
      <vt:lpstr>Sistema funcionando durante uma partida</vt:lpstr>
      <vt:lpstr>Sistema funcionando durante uma partida</vt:lpstr>
      <vt:lpstr>Conclusão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Melo Dos Santos</dc:creator>
  <cp:lastModifiedBy>Andson Andre da Silva Ribeiro</cp:lastModifiedBy>
  <cp:revision>10</cp:revision>
  <dcterms:created xsi:type="dcterms:W3CDTF">2025-06-26T08:14:48Z</dcterms:created>
  <dcterms:modified xsi:type="dcterms:W3CDTF">2025-06-27T13:19:53Z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0x010100911F6F798A9D344BBE2625FDF8F94A07</vt:lpwstr>
  </property>
</Properties>
</file>